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73" r:id="rId5"/>
    <p:sldId id="266" r:id="rId6"/>
    <p:sldId id="264" r:id="rId7"/>
    <p:sldId id="269" r:id="rId8"/>
    <p:sldId id="257" r:id="rId9"/>
    <p:sldId id="272" r:id="rId10"/>
    <p:sldId id="265" r:id="rId11"/>
    <p:sldId id="271" r:id="rId12"/>
    <p:sldId id="270" r:id="rId13"/>
    <p:sldId id="275" r:id="rId14"/>
    <p:sldId id="263" r:id="rId15"/>
    <p:sldId id="267" r:id="rId16"/>
    <p:sldId id="260" r:id="rId17"/>
    <p:sldId id="258" r:id="rId18"/>
    <p:sldId id="259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D192-1BD6-4EE2-8404-000579F30CAA}" type="datetimeFigureOut">
              <a:rPr lang="en-IE" smtClean="0"/>
              <a:t>16/05/2018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7E05-1F5B-4556-9110-DB34625B3E77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egalcoco.ie/culture/archiv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4632" cy="2232247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C00000"/>
                </a:solidFill>
              </a:rPr>
              <a:t>From the Cradle to the Grave: District Nursing in County Donegal</a:t>
            </a:r>
            <a:r>
              <a:rPr lang="en-IE" b="1" dirty="0" smtClean="0">
                <a:solidFill>
                  <a:srgbClr val="FF0000"/>
                </a:solidFill>
              </a:rPr>
              <a:t/>
            </a:r>
            <a:br>
              <a:rPr lang="en-IE" b="1" dirty="0" smtClean="0">
                <a:solidFill>
                  <a:srgbClr val="FF0000"/>
                </a:solidFill>
              </a:rPr>
            </a:b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nbrennan\Pictures\Women\Fanad Health Club pic of nurses and do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40871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Fanad Health Club, list of subscription collectors, 1931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 descr="P_27_2_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888432" cy="4392488"/>
          </a:xfrm>
        </p:spPr>
      </p:pic>
      <p:pic>
        <p:nvPicPr>
          <p:cNvPr id="11" name="Content Placeholder 10" descr="P_27_2_003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3744416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First Annual Report &amp; letter from Hart to Board of Health seeking cottages for nurses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13" name="Content Placeholder 10" descr="P_27_2_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588196" cy="4464496"/>
          </a:xfrm>
        </p:spPr>
      </p:pic>
      <p:pic>
        <p:nvPicPr>
          <p:cNvPr id="15" name="Content Placeholder 14" descr="P_27_2_037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324036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Interview in nursing journal with Fanad Nurse Clancy, 1935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9" name="Content Placeholder 8" descr="Fanad Nurse article 1 r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728" y="1484784"/>
            <a:ext cx="3714271" cy="4641379"/>
          </a:xfrm>
        </p:spPr>
      </p:pic>
      <p:pic>
        <p:nvPicPr>
          <p:cNvPr id="10" name="Content Placeholder 9" descr="Fanad Nurse article 2 redu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16835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Irish Peasantry Society rules on grants to Nursing organisations</a:t>
            </a:r>
            <a:endParaRPr lang="en-IE" sz="2400" dirty="0"/>
          </a:p>
        </p:txBody>
      </p:sp>
      <p:pic>
        <p:nvPicPr>
          <p:cNvPr id="8" name="Content Placeholder 7" descr="P_27_2_0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384376" cy="4320480"/>
          </a:xfrm>
        </p:spPr>
      </p:pic>
      <p:pic>
        <p:nvPicPr>
          <p:cNvPr id="7" name="Content Placeholder 6" descr="P_27_2_029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74441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C00000"/>
                </a:solidFill>
              </a:rPr>
              <a:t>Fundraising flyers </a:t>
            </a:r>
            <a:endParaRPr lang="en-IE" sz="28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P_27_2_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744416" cy="4536504"/>
          </a:xfrm>
        </p:spPr>
      </p:pic>
      <p:pic>
        <p:nvPicPr>
          <p:cNvPr id="8" name="Content Placeholder 7" descr="P_27_2_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816424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Fundraising flyer &amp; letter re cottage for nurses, 1932</a:t>
            </a:r>
            <a:endParaRPr lang="en-IE" sz="2400" dirty="0"/>
          </a:p>
        </p:txBody>
      </p:sp>
      <p:pic>
        <p:nvPicPr>
          <p:cNvPr id="5" name="Content Placeholder 4" descr="P_27_2_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528392" cy="4536503"/>
          </a:xfrm>
        </p:spPr>
      </p:pic>
      <p:pic>
        <p:nvPicPr>
          <p:cNvPr id="6" name="Content Placeholder 5" descr="P_27_2_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456384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C00000"/>
                </a:solidFill>
              </a:rPr>
              <a:t>Draft Fundraising flyer </a:t>
            </a:r>
            <a:endParaRPr lang="en-IE" sz="2800" dirty="0"/>
          </a:p>
        </p:txBody>
      </p:sp>
      <p:pic>
        <p:nvPicPr>
          <p:cNvPr id="4" name="Content Placeholder 3" descr="P_27_2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264696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C00000"/>
                </a:solidFill>
              </a:rPr>
              <a:t>Photos from the press   </a:t>
            </a:r>
            <a:endParaRPr lang="en-IE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anad Health Club pic of nurses &amp; doc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453650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Newspaper report of district nurses social event, 1935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NURSING Fanad Health Club newsp extra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5832648" cy="445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C00000"/>
                </a:solidFill>
              </a:rPr>
              <a:t>A note on the Archives</a:t>
            </a:r>
            <a:endParaRPr lang="en-IE" sz="28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b="1" dirty="0" smtClean="0"/>
              <a:t>Most images shown here are from Fanad Health Club District Nursing Collection, Donegal County Archives.</a:t>
            </a:r>
          </a:p>
          <a:p>
            <a:r>
              <a:rPr lang="en-IE" sz="2800" b="1" dirty="0" smtClean="0"/>
              <a:t>Images also from other DCA Collections.</a:t>
            </a:r>
          </a:p>
          <a:p>
            <a:r>
              <a:rPr lang="en-IE" sz="2800" b="1" dirty="0" smtClean="0"/>
              <a:t>Thanks also to National Library for image of Nurse on Arranmore Island.</a:t>
            </a:r>
          </a:p>
          <a:p>
            <a:r>
              <a:rPr lang="en-US" sz="2800" dirty="0"/>
              <a:t>Website: </a:t>
            </a:r>
            <a:endParaRPr lang="en-US" sz="2800" dirty="0" smtClean="0"/>
          </a:p>
          <a:p>
            <a:r>
              <a:rPr lang="en-US" sz="2800" dirty="0">
                <a:solidFill>
                  <a:srgbClr val="002060"/>
                </a:solidFill>
                <a:hlinkClick r:id="rId2"/>
              </a:rPr>
              <a:t>http://www.donegalcoco.ie/culture/archives/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Follow us on Facebook and Twitter</a:t>
            </a:r>
            <a:endParaRPr lang="en-IE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Cottages in west Donegal, 1900s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Facsimile 19 Class 4 hou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038600" cy="3893046"/>
          </a:xfrm>
        </p:spPr>
      </p:pic>
      <p:pic>
        <p:nvPicPr>
          <p:cNvPr id="10" name="Content Placeholder 9" descr="IMAGE 49 GWEEDORE 4th clss h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038600" cy="3918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Cottages in west Donegal, 1940s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 descr="1940-cottage 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3723966"/>
          </a:xfrm>
        </p:spPr>
      </p:pic>
      <p:pic>
        <p:nvPicPr>
          <p:cNvPr id="11" name="Content Placeholder 5" descr="1940 -Cottage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03860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Letters &amp; newspaper accounts re 1920s ‘distress’ in West Donegal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Distress in Donegal, 1921- 19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3096343" cy="4525963"/>
          </a:xfrm>
        </p:spPr>
      </p:pic>
      <p:pic>
        <p:nvPicPr>
          <p:cNvPr id="8" name="Content Placeholder 7" descr="Letter re Cashelmo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7062" y="1600200"/>
            <a:ext cx="34208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Queen’s Institute of District Nursing Rules, By-Laws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P_27_2_006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816424" cy="4680519"/>
          </a:xfrm>
        </p:spPr>
      </p:pic>
      <p:pic>
        <p:nvPicPr>
          <p:cNvPr id="8" name="Content Placeholder 7" descr="P_27_2_006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888432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Images from Fanad Health Club Minute book, c.1930s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17" name="Content Placeholder 16" descr="P_27_2_0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3168352" cy="3600400"/>
          </a:xfrm>
        </p:spPr>
      </p:pic>
      <p:pic>
        <p:nvPicPr>
          <p:cNvPr id="16" name="Content Placeholder 15" descr="P_27_2_0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3456384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Public Health Nurse visits Arranmore Island (@NLI), 1900s</a:t>
            </a:r>
            <a:endParaRPr lang="en-IE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29600" cy="445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Edith Hart, Dr </a:t>
            </a:r>
            <a:r>
              <a:rPr lang="en-IE" sz="2000" dirty="0" err="1" smtClean="0">
                <a:solidFill>
                  <a:srgbClr val="C00000"/>
                </a:solidFill>
              </a:rPr>
              <a:t>O’Deagha</a:t>
            </a:r>
            <a:r>
              <a:rPr lang="en-IE" sz="2000" dirty="0" smtClean="0">
                <a:solidFill>
                  <a:srgbClr val="C00000"/>
                </a:solidFill>
              </a:rPr>
              <a:t> and other leaders of Fanad Health Club initiative, 1930s</a:t>
            </a:r>
            <a:endParaRPr lang="en-IE" sz="2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anad Health Club pic of nurses and Dr O Deag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72808" cy="4831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000" dirty="0" smtClean="0">
                <a:solidFill>
                  <a:srgbClr val="C00000"/>
                </a:solidFill>
              </a:rPr>
              <a:t>Letter from Sean </a:t>
            </a:r>
            <a:r>
              <a:rPr lang="en-IE" sz="2000" dirty="0" err="1" smtClean="0">
                <a:solidFill>
                  <a:srgbClr val="C00000"/>
                </a:solidFill>
              </a:rPr>
              <a:t>O’Deagha</a:t>
            </a:r>
            <a:r>
              <a:rPr lang="en-IE" sz="2000" dirty="0" smtClean="0">
                <a:solidFill>
                  <a:srgbClr val="C00000"/>
                </a:solidFill>
              </a:rPr>
              <a:t>, Co. Medical Officer, to E. R. C. Hart re setting up of Fanad Health Club, 1931 &amp; letter from Queen’s Institute </a:t>
            </a:r>
            <a:r>
              <a:rPr lang="en-IE" sz="2000" dirty="0" err="1" smtClean="0">
                <a:solidFill>
                  <a:srgbClr val="C00000"/>
                </a:solidFill>
              </a:rPr>
              <a:t>Hq</a:t>
            </a:r>
            <a:r>
              <a:rPr lang="en-IE" sz="2000" dirty="0" smtClean="0">
                <a:solidFill>
                  <a:srgbClr val="C00000"/>
                </a:solidFill>
              </a:rPr>
              <a:t>. to Hart, 1935</a:t>
            </a:r>
            <a:endParaRPr lang="en-IE" sz="2000" dirty="0">
              <a:solidFill>
                <a:srgbClr val="C00000"/>
              </a:solidFill>
            </a:endParaRPr>
          </a:p>
        </p:txBody>
      </p:sp>
      <p:pic>
        <p:nvPicPr>
          <p:cNvPr id="13" name="Content Placeholder 12" descr="Fanad Nurse letter, news redu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960440" cy="4392488"/>
          </a:xfrm>
        </p:spPr>
      </p:pic>
      <p:pic>
        <p:nvPicPr>
          <p:cNvPr id="12" name="Content Placeholder 6" descr="Fanad Nurse first letter reduc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096344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242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From the Cradle to the Grave: District Nursing in County Donegal  </vt:lpstr>
      <vt:lpstr>Cottages in west Donegal, 1900s</vt:lpstr>
      <vt:lpstr>Cottages in west Donegal, 1940s</vt:lpstr>
      <vt:lpstr>Letters &amp; newspaper accounts re 1920s ‘distress’ in West Donegal</vt:lpstr>
      <vt:lpstr>Queen’s Institute of District Nursing Rules, By-Laws</vt:lpstr>
      <vt:lpstr>Images from Fanad Health Club Minute book, c.1930s</vt:lpstr>
      <vt:lpstr>Public Health Nurse visits Arranmore Island (@NLI), 1900s</vt:lpstr>
      <vt:lpstr>Edith Hart, Dr O’Deagha and other leaders of Fanad Health Club initiative, 1930s</vt:lpstr>
      <vt:lpstr>Letter from Sean O’Deagha, Co. Medical Officer, to E. R. C. Hart re setting up of Fanad Health Club, 1931 &amp; letter from Queen’s Institute Hq. to Hart, 1935</vt:lpstr>
      <vt:lpstr>Fanad Health Club, list of subscription collectors, 1931</vt:lpstr>
      <vt:lpstr>First Annual Report &amp; letter from Hart to Board of Health seeking cottages for nurses</vt:lpstr>
      <vt:lpstr>Interview in nursing journal with Fanad Nurse Clancy, 1935</vt:lpstr>
      <vt:lpstr>Irish Peasantry Society rules on grants to Nursing organisations</vt:lpstr>
      <vt:lpstr>Fundraising flyers </vt:lpstr>
      <vt:lpstr>Fundraising flyer &amp; letter re cottage for nurses, 1932</vt:lpstr>
      <vt:lpstr>Draft Fundraising flyer </vt:lpstr>
      <vt:lpstr>Photos from the press   </vt:lpstr>
      <vt:lpstr>Newspaper report of district nurses social event, 1935</vt:lpstr>
      <vt:lpstr>A note on the Archives</vt:lpstr>
    </vt:vector>
  </TitlesOfParts>
  <Company>Donegal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Cradle to the Grave: District Nursing in County Donegal</dc:title>
  <dc:creator>nbrennan</dc:creator>
  <cp:lastModifiedBy>nbrennan</cp:lastModifiedBy>
  <cp:revision>38</cp:revision>
  <dcterms:created xsi:type="dcterms:W3CDTF">2018-05-16T09:16:51Z</dcterms:created>
  <dcterms:modified xsi:type="dcterms:W3CDTF">2018-05-16T15:11:24Z</dcterms:modified>
</cp:coreProperties>
</file>